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27" r:id="rId2"/>
    <p:sldId id="328" r:id="rId3"/>
    <p:sldId id="262" r:id="rId4"/>
    <p:sldId id="329" r:id="rId5"/>
    <p:sldId id="264" r:id="rId6"/>
    <p:sldId id="268" r:id="rId7"/>
    <p:sldId id="330" r:id="rId8"/>
    <p:sldId id="272" r:id="rId9"/>
    <p:sldId id="331" r:id="rId10"/>
    <p:sldId id="267" r:id="rId11"/>
    <p:sldId id="332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52"/>
  </p:normalViewPr>
  <p:slideViewPr>
    <p:cSldViewPr snapToGrid="0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B419-D97D-0449-A66C-48ACC655872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DD928-0A62-5444-A733-C694167111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01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T2.2 </a:t>
            </a:r>
          </a:p>
          <a:p>
            <a:r>
              <a:rPr lang="fr-FR" dirty="0"/>
              <a:t>Suivie de recette : liste des recettes issu lors des enquêtes effectuées durant la T1.2</a:t>
            </a:r>
          </a:p>
          <a:p>
            <a:r>
              <a:rPr lang="fr-FR" dirty="0" err="1"/>
              <a:t>Vary</a:t>
            </a:r>
            <a:r>
              <a:rPr lang="fr-FR" dirty="0"/>
              <a:t> : T1.4 (matières fertilisantes innovantes à base de </a:t>
            </a:r>
            <a:r>
              <a:rPr lang="fr-FR" dirty="0" err="1"/>
              <a:t>lombricompost</a:t>
            </a:r>
            <a:r>
              <a:rPr lang="fr-FR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965B5-2C4C-46CC-A609-4D7FDC27EFE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21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T2.2 </a:t>
            </a:r>
          </a:p>
          <a:p>
            <a:r>
              <a:rPr lang="fr-FR" dirty="0"/>
              <a:t>Suivie de recette : liste des recettes issu lors des enquêtes effectuées durant la T1.2</a:t>
            </a:r>
          </a:p>
          <a:p>
            <a:r>
              <a:rPr lang="fr-FR" dirty="0" err="1"/>
              <a:t>Vary</a:t>
            </a:r>
            <a:r>
              <a:rPr lang="fr-FR" dirty="0"/>
              <a:t> : T1.4 (matières fertilisantes innovantes à base de lombricompost)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965B5-2C4C-46CC-A609-4D7FDC27EFE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328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T2.2 </a:t>
            </a:r>
          </a:p>
          <a:p>
            <a:r>
              <a:rPr lang="fr-FR" dirty="0"/>
              <a:t>Suivie de recette : liste des recettes issu lors des enquêtes effectuées durant la T1.2</a:t>
            </a:r>
          </a:p>
          <a:p>
            <a:r>
              <a:rPr lang="fr-FR" dirty="0" err="1"/>
              <a:t>Vary</a:t>
            </a:r>
            <a:r>
              <a:rPr lang="fr-FR" dirty="0"/>
              <a:t> : T1.4 (matières fertilisantes innovantes à base de lombricompost)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965B5-2C4C-46CC-A609-4D7FDC27EFE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627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T2.2 </a:t>
            </a:r>
          </a:p>
          <a:p>
            <a:r>
              <a:rPr lang="fr-FR" dirty="0"/>
              <a:t>Suivie de recette : liste des recettes issu lors des enquêtes effectuées durant la T1.2</a:t>
            </a:r>
          </a:p>
          <a:p>
            <a:r>
              <a:rPr lang="fr-FR" dirty="0" err="1"/>
              <a:t>Vary</a:t>
            </a:r>
            <a:r>
              <a:rPr lang="fr-FR" dirty="0"/>
              <a:t> : T1.4 (matières fertilisantes innovantes à base de lombricompost)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965B5-2C4C-46CC-A609-4D7FDC27EFE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457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T2.2 </a:t>
            </a:r>
          </a:p>
          <a:p>
            <a:r>
              <a:rPr lang="fr-FR" dirty="0"/>
              <a:t>Suivie de recette : liste des recettes issu lors des enquêtes effectuées durant la T1.2</a:t>
            </a:r>
          </a:p>
          <a:p>
            <a:r>
              <a:rPr lang="fr-FR" dirty="0" err="1"/>
              <a:t>Vary</a:t>
            </a:r>
            <a:r>
              <a:rPr lang="fr-FR" dirty="0"/>
              <a:t> : T1.4 (matières fertilisantes innovantes à base de lombricompost)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965B5-2C4C-46CC-A609-4D7FDC27EFE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180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3C2A4-A5FE-DBB4-09CB-513A64518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698E1D-4808-8FAE-5193-410A86F36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7F0E15-FA28-FC71-C1CB-2CF0D622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62D1-A93C-7040-91F5-449E57CC3D5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6E1B4E-D7AE-4FC7-E307-42731D97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80C4A8-56AC-1B85-38C0-A312E32F3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D5A8-5D21-3A48-A4A1-D182324DC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74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98A0C-F95F-F56E-C190-F47A4B909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F1E562-0A0E-2BC1-BEF4-41725CF7B9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30F29D-46AA-DF40-EC73-F8CAD617C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62D1-A93C-7040-91F5-449E57CC3D5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C16E3D-D89D-572D-6E56-BB1AD262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B5D3-7742-93B6-A0C5-84FEDD0A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D5A8-5D21-3A48-A4A1-D182324DC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3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13F232F-75A6-2DDF-4082-AF44E4796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7738EB-D6D9-6C2E-9ADC-29DF656836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64D5FD-A827-2DF8-61E8-B36B83F7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62D1-A93C-7040-91F5-449E57CC3D5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A5953C-9C85-4D09-79DF-6C9B2B3F2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CE71E9-C0B3-80D0-4617-DF0311436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D5A8-5D21-3A48-A4A1-D182324DC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36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7B35D-FC20-FEAC-A0BE-0329C327F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5BD6E2-7D78-8DDA-BDCF-1F95A00D6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4325F6-4BE5-C3C2-E8E0-38D0635D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62D1-A93C-7040-91F5-449E57CC3D5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D3F18C-9713-621B-7968-D16DDB02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604C38-F360-3064-159B-802F5F9D6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D5A8-5D21-3A48-A4A1-D182324DC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75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A9F21A-0F3D-1D74-6B52-B6065A98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AAD03F-B05F-AD60-D448-8CE38C36E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DA18BC-C5EB-9F47-1DB0-13852DC13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62D1-A93C-7040-91F5-449E57CC3D5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39D147-E21F-2AA4-6EF1-CEBC18BC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5051D5-D97D-5EA8-D1E1-A09E64DD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D5A8-5D21-3A48-A4A1-D182324DC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64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A0474C-504B-3FE1-72A7-6B4C95D0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73B4C2-2E05-0111-DFA9-FD5E4A731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49EF4C-3792-79D0-E83B-D107303B9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0227337-5A19-8AC4-9234-B8B51FAD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62D1-A93C-7040-91F5-449E57CC3D5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285C04-E68B-C214-88AB-1F5DE9004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D5F604-2D79-1EBD-E410-487E411F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D5A8-5D21-3A48-A4A1-D182324DC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09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6B13F-6E77-56D2-41DA-B7EEDA7B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F5A244-96DE-29C7-0D4D-1A96EA237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F7B137-62B2-8464-D80B-E76CFA29C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A9B395A-425B-9D6E-4D14-C7D2A6D00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B8B1B3-B7CE-DB11-25D7-4BD37A078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E7D768-F9B9-7005-90C9-DBC3E288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62D1-A93C-7040-91F5-449E57CC3D5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34E776C-9876-8A96-7C4F-7EE9D7616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5F58FDB-6CFA-48CE-EB0F-84909740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D5A8-5D21-3A48-A4A1-D182324DC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38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BA93E-72CB-5F41-EA91-0DE83F2C0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167B4B-FBE2-6FC2-24F6-CED796838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62D1-A93C-7040-91F5-449E57CC3D5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0C4667-8D34-1BB6-E3A7-D622D5F3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EA6F28-A5F9-C684-87E8-CD6ABFD84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D5A8-5D21-3A48-A4A1-D182324DC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99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0043B5-67A2-43AF-621D-D9D422B2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62D1-A93C-7040-91F5-449E57CC3D5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AB26065-6ACB-53AA-1D97-A64DBEF8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4BE9B4-91DA-7527-A082-356682DA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D5A8-5D21-3A48-A4A1-D182324DC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65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A74CE0-D9DB-EF55-EF52-6656D4C29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029F55-A178-AA16-12B8-AFA92869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CECABE-E3CE-1B5F-0667-0E6F25484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5CC4DF-7AF0-E81C-C6FD-693DD1DD2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62D1-A93C-7040-91F5-449E57CC3D5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15DD8F-963C-3892-A2B7-709B42F7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59AEDF-203C-1B23-A08F-16E64469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D5A8-5D21-3A48-A4A1-D182324DC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78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52F591-31CE-096F-AC14-90273E7F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61C3BA2-000B-A1E0-1ACB-C727BB484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6E7B0EA-8032-74C7-1B07-11A965DD8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47D848-AE06-5B3D-5085-73B0B48F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762D1-A93C-7040-91F5-449E57CC3D5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6DDD3C-B693-AA52-472E-6CC9045C3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E56BD6-BFD1-3067-8CCC-CEE70938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7D5A8-5D21-3A48-A4A1-D182324DC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05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38BC676-ABAC-E520-7E99-F64861867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1B55F6-B49E-E222-63D2-A5918C954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881F03-EEB9-B546-B3DD-339F1FB17E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62D1-A93C-7040-91F5-449E57CC3D5A}" type="datetimeFigureOut">
              <a:rPr lang="fr-FR" smtClean="0"/>
              <a:t>10/10/2023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D2E0D2-A07F-8969-DE33-D3D9EA33A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60DC36-2F51-553E-9A7C-B1F09CC0B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7D5A8-5D21-3A48-A4A1-D182324DC4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51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1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1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30E1D-6938-F449-8AAF-7491C8A138E2}"/>
              </a:ext>
            </a:extLst>
          </p:cNvPr>
          <p:cNvSpPr/>
          <p:nvPr/>
        </p:nvSpPr>
        <p:spPr>
          <a:xfrm>
            <a:off x="1586345" y="1541221"/>
            <a:ext cx="919941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Century Gothic" panose="020B0502020202020204" pitchFamily="34" charset="0"/>
              </a:rPr>
              <a:t>Tache 2.2 Etude de la composition nutritionnelle du riz pluvial Produit à base des matières fertilisantes innovantes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7640566" y="254849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5" name="Image 14">
            <a:extLst>
              <a:ext uri="{FF2B5EF4-FFF2-40B4-BE49-F238E27FC236}">
                <a16:creationId xmlns:a16="http://schemas.microsoft.com/office/drawing/2014/main" id="{DE20EF0A-5682-2749-BFFC-F8BA89C2C7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036" y="159533"/>
            <a:ext cx="590745" cy="59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05B833-D188-FA4A-A989-BD7F10CE3C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489" y="164001"/>
            <a:ext cx="1728925" cy="5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4" descr="http://t2.gstatic.com/images?q=tbn:ANd9GcTF-7xSeihNE2lliuThOlAgpoW3rTF2YBQZwAK-IrbSVOFErfpEYQ">
            <a:extLst>
              <a:ext uri="{FF2B5EF4-FFF2-40B4-BE49-F238E27FC236}">
                <a16:creationId xmlns:a16="http://schemas.microsoft.com/office/drawing/2014/main" id="{3DD5D978-727A-3546-9681-86341EED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4587" y="5457717"/>
            <a:ext cx="767709" cy="128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C4DCA4D-72EC-DB4F-96FA-CFF20A3C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054" y="5720764"/>
            <a:ext cx="1606706" cy="75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Logo LRI.tif">
            <a:extLst>
              <a:ext uri="{FF2B5EF4-FFF2-40B4-BE49-F238E27FC236}">
                <a16:creationId xmlns:a16="http://schemas.microsoft.com/office/drawing/2014/main" id="{5E46CBFB-A848-714B-906B-BBAA116044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493" y="5705781"/>
            <a:ext cx="818522" cy="7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logo IRD nouveau.tiff">
            <a:extLst>
              <a:ext uri="{FF2B5EF4-FFF2-40B4-BE49-F238E27FC236}">
                <a16:creationId xmlns:a16="http://schemas.microsoft.com/office/drawing/2014/main" id="{BD1F5566-A0FF-E645-AFF4-295DDAF7C7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072" y="5817019"/>
            <a:ext cx="1826740" cy="5734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64CDB7-C47B-84AB-1840-AE3EFA4D82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262" y="-221617"/>
            <a:ext cx="2035620" cy="20356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1" y="2596939"/>
            <a:ext cx="3219717" cy="22592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2718" y="2604082"/>
            <a:ext cx="3277849" cy="2237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0567" y="2611923"/>
            <a:ext cx="3408434" cy="22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1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143000" y="-183"/>
            <a:ext cx="9906000" cy="1021080"/>
            <a:chOff x="0" y="0"/>
            <a:chExt cx="9906000" cy="102108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906000" cy="10210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569720" y="261610"/>
              <a:ext cx="4718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latin typeface="Century Gothic" panose="020B0502020202020204" pitchFamily="34" charset="0"/>
                </a:rPr>
                <a:t>3. Enquête alimentaire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7640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-230336"/>
            <a:ext cx="1370479" cy="13704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042361" y="986726"/>
            <a:ext cx="8697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DQQ (</a:t>
            </a:r>
            <a:r>
              <a:rPr lang="fr-FR" sz="2800" b="1" dirty="0" err="1">
                <a:solidFill>
                  <a:schemeClr val="accent1">
                    <a:lumMod val="50000"/>
                  </a:schemeClr>
                </a:solidFill>
              </a:rPr>
              <a:t>Diet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b="1" dirty="0" err="1">
                <a:solidFill>
                  <a:schemeClr val="accent1">
                    <a:lumMod val="50000"/>
                  </a:schemeClr>
                </a:solidFill>
              </a:rPr>
              <a:t>Quality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800" b="1" dirty="0" err="1">
                <a:solidFill>
                  <a:schemeClr val="accent1">
                    <a:lumMod val="50000"/>
                  </a:schemeClr>
                </a:solidFill>
              </a:rPr>
              <a:t>Questionnary</a:t>
            </a:r>
            <a:r>
              <a:rPr lang="fr-FR" sz="2800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041" y="1726759"/>
            <a:ext cx="3867690" cy="462979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701" y="1776212"/>
            <a:ext cx="3791479" cy="40963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072" y="4041657"/>
            <a:ext cx="9725929" cy="217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8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E05B27C-9567-C64E-8D6D-187EA52D17DB}"/>
              </a:ext>
            </a:extLst>
          </p:cNvPr>
          <p:cNvSpPr txBox="1"/>
          <p:nvPr/>
        </p:nvSpPr>
        <p:spPr>
          <a:xfrm>
            <a:off x="7640566" y="254849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5" name="Image 14">
            <a:extLst>
              <a:ext uri="{FF2B5EF4-FFF2-40B4-BE49-F238E27FC236}">
                <a16:creationId xmlns:a16="http://schemas.microsoft.com/office/drawing/2014/main" id="{DE20EF0A-5682-2749-BFFC-F8BA89C2C7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036" y="159533"/>
            <a:ext cx="590745" cy="59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05B833-D188-FA4A-A989-BD7F10CE3C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489" y="164001"/>
            <a:ext cx="1728925" cy="58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4" descr="http://t2.gstatic.com/images?q=tbn:ANd9GcTF-7xSeihNE2lliuThOlAgpoW3rTF2YBQZwAK-IrbSVOFErfpEYQ">
            <a:extLst>
              <a:ext uri="{FF2B5EF4-FFF2-40B4-BE49-F238E27FC236}">
                <a16:creationId xmlns:a16="http://schemas.microsoft.com/office/drawing/2014/main" id="{3DD5D978-727A-3546-9681-86341EED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4587" y="5457717"/>
            <a:ext cx="767709" cy="128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C4DCA4D-72EC-DB4F-96FA-CFF20A3C8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054" y="5720764"/>
            <a:ext cx="1606706" cy="75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Logo LRI.tif">
            <a:extLst>
              <a:ext uri="{FF2B5EF4-FFF2-40B4-BE49-F238E27FC236}">
                <a16:creationId xmlns:a16="http://schemas.microsoft.com/office/drawing/2014/main" id="{5E46CBFB-A848-714B-906B-BBAA116044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493" y="5705781"/>
            <a:ext cx="818522" cy="79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logo IRD nouveau.tiff">
            <a:extLst>
              <a:ext uri="{FF2B5EF4-FFF2-40B4-BE49-F238E27FC236}">
                <a16:creationId xmlns:a16="http://schemas.microsoft.com/office/drawing/2014/main" id="{BD1F5566-A0FF-E645-AFF4-295DDAF7C7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072" y="5817019"/>
            <a:ext cx="1826740" cy="5734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64CDB7-C47B-84AB-1840-AE3EFA4D824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262" y="-221617"/>
            <a:ext cx="2035620" cy="203562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880375" y="2340764"/>
            <a:ext cx="6464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Merci beaucoup !!!</a:t>
            </a:r>
          </a:p>
        </p:txBody>
      </p:sp>
    </p:spTree>
    <p:extLst>
      <p:ext uri="{BB962C8B-B14F-4D97-AF65-F5344CB8AC3E}">
        <p14:creationId xmlns:p14="http://schemas.microsoft.com/office/powerpoint/2010/main" val="468490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7640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-230336"/>
            <a:ext cx="1370479" cy="13704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3086" y="4376306"/>
            <a:ext cx="3315915" cy="248169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4376306"/>
            <a:ext cx="3413760" cy="248169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760" y="4376306"/>
            <a:ext cx="3228606" cy="2481694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143000" y="1256037"/>
          <a:ext cx="9906000" cy="312026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985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0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dirty="0"/>
                        <a:t>Objectifs</a:t>
                      </a:r>
                      <a:r>
                        <a:rPr lang="fr-FR" sz="1800" dirty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Activités</a:t>
                      </a:r>
                      <a:r>
                        <a:rPr lang="fr-FR" sz="1800" dirty="0"/>
                        <a:t>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Evaluer les micronutriments contenus dans le riz pluvial produit à base du </a:t>
                      </a:r>
                      <a:r>
                        <a:rPr lang="fr-FR" dirty="0" err="1"/>
                        <a:t>lombricompost</a:t>
                      </a:r>
                      <a:r>
                        <a:rPr lang="fr-FR" dirty="0"/>
                        <a:t> et/ ou vers de terre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Suivi de décorticage 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Comprendre les pratiques alimentaires liées à ce riz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Suivi de recette 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Comprendre la qualité de l’alimentation des habitants de la zone d’étude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Enquête alimentaire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031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0"/>
            <a:ext cx="9906000" cy="10210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7640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-230336"/>
            <a:ext cx="1370479" cy="1370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61759" y="947513"/>
            <a:ext cx="92119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ea typeface="Calibri" panose="020F0502020204030204" pitchFamily="34" charset="0"/>
                <a:cs typeface="Times New Roman" panose="02020603050405020304" pitchFamily="18" charset="0"/>
              </a:rPr>
              <a:t>Suivie de décorticage </a:t>
            </a: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: pour voir le taux d’extraction moyenne du grain de riz par paysans </a:t>
            </a:r>
          </a:p>
          <a:p>
            <a:pPr>
              <a:lnSpc>
                <a:spcPct val="150000"/>
              </a:lnSpc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1 décorticage à la machine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>
                <a:ea typeface="Calibri" panose="020F0502020204030204" pitchFamily="34" charset="0"/>
                <a:cs typeface="Times New Roman" panose="02020603050405020304" pitchFamily="18" charset="0"/>
              </a:rPr>
              <a:t>Et 3 décorticages manuels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fr-F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91690" y="4415952"/>
            <a:ext cx="2790913" cy="20931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4073425"/>
            <a:ext cx="2097553" cy="27967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292" y="4054927"/>
            <a:ext cx="2093185" cy="27909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106" y="4073424"/>
            <a:ext cx="2102306" cy="28030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597" y="4073424"/>
            <a:ext cx="2120668" cy="277241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712721" y="261610"/>
            <a:ext cx="471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entury Gothic" panose="020B0502020202020204" pitchFamily="34" charset="0"/>
              </a:rPr>
              <a:t>1. Suivi de décorticage </a:t>
            </a:r>
          </a:p>
        </p:txBody>
      </p:sp>
    </p:spTree>
    <p:extLst>
      <p:ext uri="{BB962C8B-B14F-4D97-AF65-F5344CB8AC3E}">
        <p14:creationId xmlns:p14="http://schemas.microsoft.com/office/powerpoint/2010/main" val="229660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1143000" y="0"/>
            <a:ext cx="9906000" cy="1021080"/>
            <a:chOff x="0" y="0"/>
            <a:chExt cx="9906000" cy="102108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906000" cy="10210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569720" y="261610"/>
              <a:ext cx="4718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latin typeface="Century Gothic" panose="020B0502020202020204" pitchFamily="34" charset="0"/>
                </a:rPr>
                <a:t>1. Suivi de décorticage 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7640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-230336"/>
            <a:ext cx="1370479" cy="137047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586" y="3488992"/>
            <a:ext cx="1442673" cy="19216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236" y="2657079"/>
            <a:ext cx="1796716" cy="23956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615" y="426548"/>
            <a:ext cx="2334337" cy="26877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1986" y="5052700"/>
            <a:ext cx="1989221" cy="134810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Paddy </a:t>
            </a:r>
          </a:p>
          <a:p>
            <a:pPr algn="ctr"/>
            <a:r>
              <a:rPr lang="fr-FR" dirty="0"/>
              <a:t>Poids 21 kg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43937" y="5583164"/>
            <a:ext cx="2047968" cy="1798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Riz cargo </a:t>
            </a:r>
          </a:p>
        </p:txBody>
      </p:sp>
      <p:sp>
        <p:nvSpPr>
          <p:cNvPr id="9" name="Rectangle 8"/>
          <p:cNvSpPr/>
          <p:nvPr/>
        </p:nvSpPr>
        <p:spPr>
          <a:xfrm>
            <a:off x="7102614" y="3114316"/>
            <a:ext cx="2334337" cy="107267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Riz décortiqué</a:t>
            </a:r>
          </a:p>
          <a:p>
            <a:pPr algn="ctr"/>
            <a:r>
              <a:rPr lang="fr-FR" dirty="0"/>
              <a:t>15,8 kg </a:t>
            </a:r>
          </a:p>
          <a:p>
            <a:pPr algn="ctr"/>
            <a:r>
              <a:rPr lang="fr-FR" dirty="0"/>
              <a:t>Taux d’extraction : 24 % environ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359382" y="1158320"/>
            <a:ext cx="240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/>
              <a:t>Décortiquerie</a:t>
            </a:r>
            <a:endParaRPr lang="fr-FR" sz="2400" dirty="0"/>
          </a:p>
        </p:txBody>
      </p:sp>
      <p:sp>
        <p:nvSpPr>
          <p:cNvPr id="13" name="Rectangle 12"/>
          <p:cNvSpPr/>
          <p:nvPr/>
        </p:nvSpPr>
        <p:spPr>
          <a:xfrm>
            <a:off x="7006866" y="4363169"/>
            <a:ext cx="2525830" cy="8657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Poids du son 2,25 kg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06866" y="5542294"/>
            <a:ext cx="2525831" cy="86571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Poids balles : 2, </a:t>
            </a:r>
            <a:r>
              <a:rPr lang="fr-FR"/>
              <a:t>95kg  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970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143000" y="0"/>
            <a:ext cx="9906000" cy="1021080"/>
            <a:chOff x="0" y="0"/>
            <a:chExt cx="9906000" cy="102108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906000" cy="10210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569720" y="261610"/>
              <a:ext cx="4718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latin typeface="Century Gothic" panose="020B0502020202020204" pitchFamily="34" charset="0"/>
                </a:rPr>
                <a:t>2. Suivi des recettes 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7640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-230336"/>
            <a:ext cx="1370479" cy="1370479"/>
          </a:xfrm>
          <a:prstGeom prst="rect">
            <a:avLst/>
          </a:prstGeom>
        </p:spPr>
      </p:pic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316479" y="1021086"/>
          <a:ext cx="7967880" cy="562596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99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1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1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Combinaison 1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Famille 1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vary maina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haricot version roniny </a:t>
                      </a:r>
                      <a:endParaRPr lang="fr-FR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vary maina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haricot version roniny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Combinaison 3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3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vary maina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haricot version roniny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Combinaison 4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vary maina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brède version roniny 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Combinaison 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Famille 5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vary maina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brède version roniny 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6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Famille 6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vary maina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brède version roniny 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Famille 7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vary maina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poisson version roniny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Famille 8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vary maina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poisson version roniny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9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Famille 9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vary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maina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poisson version roniny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10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10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vary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soa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haricot version ritra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11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11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vary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soa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haricot version ritra 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12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12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vary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soa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haricot version ritra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13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13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vary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soa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brède version ritra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14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14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vary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soa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brède version ritra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15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15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vary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soa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brède</a:t>
                      </a:r>
                      <a:r>
                        <a:rPr lang="fr-FR" sz="1400" dirty="0">
                          <a:effectLst/>
                        </a:rPr>
                        <a:t> version </a:t>
                      </a:r>
                      <a:r>
                        <a:rPr lang="fr-FR" sz="1400" dirty="0" err="1">
                          <a:effectLst/>
                        </a:rPr>
                        <a:t>ritra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16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16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vary amin'ny ananana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pomme de terre frite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17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17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vary amin'ny ananana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pomme de terre frite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18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18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vary amin'ny ananana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pomme de terre frite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19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1 à 18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vary amin'ny ovy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viande version ritra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20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1 à 18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vary amin'ny ovy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viande version ritra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21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1 à 18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effectLst/>
                        </a:rPr>
                        <a:t>vary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amin'ny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ovy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viande version ritra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22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1 à 18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vary amin'ny tsaramaso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poisson version ritra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23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1 à 18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vary amin'ny tsaramaso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poisson version ritra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4415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Combinaison 24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Famille 1 à 18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vary amin'ny tsaramaso</a:t>
                      </a:r>
                      <a:endParaRPr lang="fr-FR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poisson version </a:t>
                      </a:r>
                      <a:r>
                        <a:rPr lang="fr-FR" sz="1400" dirty="0" err="1">
                          <a:effectLst/>
                        </a:rPr>
                        <a:t>ritra</a:t>
                      </a:r>
                      <a:endParaRPr lang="fr-FR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254" marR="35254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4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1129613" y="-94296"/>
            <a:ext cx="9906000" cy="1021080"/>
            <a:chOff x="0" y="0"/>
            <a:chExt cx="9906000" cy="102108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906000" cy="10210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1569720" y="261610"/>
              <a:ext cx="4718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latin typeface="Century Gothic" panose="020B0502020202020204" pitchFamily="34" charset="0"/>
                </a:rPr>
                <a:t>2. Suivi des recettes 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7640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-230336"/>
            <a:ext cx="1370479" cy="137047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567" y="926785"/>
            <a:ext cx="3444239" cy="22126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926784"/>
            <a:ext cx="3230880" cy="24231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882" y="899930"/>
            <a:ext cx="3266685" cy="24500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827" y="3704127"/>
            <a:ext cx="3210054" cy="24231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55"/>
          <a:stretch/>
        </p:blipFill>
        <p:spPr>
          <a:xfrm>
            <a:off x="4506578" y="3652677"/>
            <a:ext cx="2926080" cy="24746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755"/>
          <a:stretch/>
        </p:blipFill>
        <p:spPr>
          <a:xfrm>
            <a:off x="7432658" y="3652677"/>
            <a:ext cx="3303558" cy="24746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43001" y="3139442"/>
            <a:ext cx="9941805" cy="39623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Suivie de recette le 12 Mai 2023: </a:t>
            </a:r>
            <a:r>
              <a:rPr lang="fr-FR" dirty="0" err="1"/>
              <a:t>Vary</a:t>
            </a:r>
            <a:r>
              <a:rPr lang="fr-FR" dirty="0"/>
              <a:t> </a:t>
            </a:r>
            <a:r>
              <a:rPr lang="fr-FR" dirty="0" err="1"/>
              <a:t>amin’ny</a:t>
            </a:r>
            <a:r>
              <a:rPr lang="fr-FR" dirty="0"/>
              <a:t> </a:t>
            </a:r>
            <a:r>
              <a:rPr lang="fr-FR" dirty="0" err="1"/>
              <a:t>ovy</a:t>
            </a:r>
            <a:r>
              <a:rPr lang="fr-FR" dirty="0"/>
              <a:t> </a:t>
            </a:r>
            <a:r>
              <a:rPr lang="fr-FR" dirty="0" err="1"/>
              <a:t>sy</a:t>
            </a:r>
            <a:r>
              <a:rPr lang="fr-FR" dirty="0"/>
              <a:t> </a:t>
            </a:r>
            <a:r>
              <a:rPr lang="fr-FR" dirty="0" err="1"/>
              <a:t>hena</a:t>
            </a:r>
            <a:r>
              <a:rPr lang="fr-FR" dirty="0"/>
              <a:t> (Jean Pierre)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6321" y="6004560"/>
            <a:ext cx="3470258" cy="85344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13 Mai 2023: </a:t>
            </a:r>
            <a:r>
              <a:rPr lang="fr-FR" dirty="0" err="1"/>
              <a:t>Vary</a:t>
            </a:r>
            <a:r>
              <a:rPr lang="fr-FR" dirty="0"/>
              <a:t> </a:t>
            </a:r>
            <a:r>
              <a:rPr lang="fr-FR" dirty="0" err="1"/>
              <a:t>amin’ny</a:t>
            </a:r>
            <a:r>
              <a:rPr lang="fr-FR" dirty="0"/>
              <a:t> </a:t>
            </a:r>
            <a:r>
              <a:rPr lang="fr-FR" dirty="0" err="1"/>
              <a:t>tsaramaso</a:t>
            </a:r>
            <a:r>
              <a:rPr lang="fr-FR" dirty="0"/>
              <a:t> </a:t>
            </a:r>
            <a:r>
              <a:rPr lang="fr-FR" dirty="0" err="1"/>
              <a:t>sy</a:t>
            </a:r>
            <a:r>
              <a:rPr lang="fr-FR" dirty="0"/>
              <a:t> </a:t>
            </a:r>
            <a:r>
              <a:rPr lang="fr-FR" dirty="0" err="1"/>
              <a:t>trondro</a:t>
            </a:r>
            <a:r>
              <a:rPr lang="fr-FR" dirty="0"/>
              <a:t> </a:t>
            </a:r>
            <a:r>
              <a:rPr lang="fr-FR" dirty="0" err="1"/>
              <a:t>ritra</a:t>
            </a:r>
            <a:r>
              <a:rPr lang="fr-FR" dirty="0"/>
              <a:t> (Louise)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06579" y="6025127"/>
            <a:ext cx="3058776" cy="85344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15 Mai 2023: </a:t>
            </a:r>
            <a:r>
              <a:rPr lang="fr-FR" dirty="0" err="1"/>
              <a:t>Vary</a:t>
            </a:r>
            <a:r>
              <a:rPr lang="fr-FR" dirty="0"/>
              <a:t> </a:t>
            </a:r>
            <a:r>
              <a:rPr lang="fr-FR" dirty="0" err="1"/>
              <a:t>amin’ny</a:t>
            </a:r>
            <a:r>
              <a:rPr lang="fr-FR" dirty="0"/>
              <a:t> </a:t>
            </a:r>
            <a:r>
              <a:rPr lang="fr-FR" dirty="0" err="1"/>
              <a:t>anana</a:t>
            </a:r>
            <a:r>
              <a:rPr lang="fr-FR" dirty="0"/>
              <a:t> </a:t>
            </a:r>
            <a:r>
              <a:rPr lang="fr-FR" dirty="0" err="1"/>
              <a:t>sy</a:t>
            </a:r>
            <a:r>
              <a:rPr lang="fr-FR" dirty="0"/>
              <a:t> </a:t>
            </a:r>
            <a:r>
              <a:rPr lang="fr-FR" dirty="0" err="1"/>
              <a:t>Ovy</a:t>
            </a:r>
            <a:r>
              <a:rPr lang="fr-FR" dirty="0"/>
              <a:t> (Yvonne)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65355" y="6025127"/>
            <a:ext cx="3470259" cy="85344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16 Mai 2023: </a:t>
            </a:r>
            <a:r>
              <a:rPr lang="fr-FR" dirty="0" err="1"/>
              <a:t>Vary</a:t>
            </a:r>
            <a:r>
              <a:rPr lang="fr-FR" dirty="0"/>
              <a:t> </a:t>
            </a:r>
            <a:r>
              <a:rPr lang="fr-FR" dirty="0" err="1"/>
              <a:t>maina</a:t>
            </a:r>
            <a:r>
              <a:rPr lang="fr-FR" dirty="0"/>
              <a:t> </a:t>
            </a:r>
            <a:r>
              <a:rPr lang="fr-FR" dirty="0" err="1"/>
              <a:t>sy</a:t>
            </a:r>
            <a:r>
              <a:rPr lang="fr-FR" dirty="0"/>
              <a:t> </a:t>
            </a:r>
            <a:r>
              <a:rPr lang="fr-FR" dirty="0" err="1"/>
              <a:t>anana</a:t>
            </a:r>
            <a:r>
              <a:rPr lang="fr-FR" dirty="0"/>
              <a:t> </a:t>
            </a:r>
            <a:r>
              <a:rPr lang="fr-FR" dirty="0" err="1"/>
              <a:t>roniny</a:t>
            </a:r>
            <a:r>
              <a:rPr lang="fr-FR" dirty="0"/>
              <a:t>(Joseph)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-3737811" y="1860885"/>
            <a:ext cx="23261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 suivis déjà effectués</a:t>
            </a:r>
          </a:p>
          <a:p>
            <a:r>
              <a:rPr lang="fr-FR" dirty="0"/>
              <a:t>Photos des suivis: </a:t>
            </a:r>
          </a:p>
          <a:p>
            <a:pPr marL="285750" indent="-285750">
              <a:buFontTx/>
              <a:buChar char="-"/>
            </a:pPr>
            <a:r>
              <a:rPr lang="fr-FR" dirty="0"/>
              <a:t>Pesée des ingrédients + récipients</a:t>
            </a:r>
          </a:p>
          <a:p>
            <a:pPr marL="285750" indent="-285750">
              <a:buFontTx/>
              <a:buChar char="-"/>
            </a:pPr>
            <a:r>
              <a:rPr lang="fr-FR" dirty="0"/>
              <a:t>Photos pendant cuisson</a:t>
            </a:r>
          </a:p>
          <a:p>
            <a:pPr marL="285750" indent="-285750">
              <a:buFontTx/>
              <a:buChar char="-"/>
            </a:pPr>
            <a:r>
              <a:rPr lang="fr-FR" dirty="0"/>
              <a:t>Photos repas fini </a:t>
            </a:r>
          </a:p>
          <a:p>
            <a:endParaRPr lang="fr-FR" dirty="0"/>
          </a:p>
          <a:p>
            <a:r>
              <a:rPr lang="fr-FR" dirty="0"/>
              <a:t>Chez Jean Pierre</a:t>
            </a:r>
          </a:p>
          <a:p>
            <a:r>
              <a:rPr lang="fr-FR" dirty="0"/>
              <a:t>Chez Louise</a:t>
            </a:r>
          </a:p>
        </p:txBody>
      </p:sp>
    </p:spTree>
    <p:extLst>
      <p:ext uri="{BB962C8B-B14F-4D97-AF65-F5344CB8AC3E}">
        <p14:creationId xmlns:p14="http://schemas.microsoft.com/office/powerpoint/2010/main" val="134376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1129613" y="-94296"/>
            <a:ext cx="9906000" cy="1021080"/>
            <a:chOff x="0" y="0"/>
            <a:chExt cx="9906000" cy="102108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906000" cy="10210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569720" y="261610"/>
              <a:ext cx="4718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latin typeface="Century Gothic" panose="020B0502020202020204" pitchFamily="34" charset="0"/>
                </a:rPr>
                <a:t>2. Suivi des recettes 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7640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-230336"/>
            <a:ext cx="1370479" cy="13704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3737811" y="1860885"/>
            <a:ext cx="23261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 suivis déjà effectués</a:t>
            </a:r>
          </a:p>
          <a:p>
            <a:r>
              <a:rPr lang="fr-FR" dirty="0"/>
              <a:t>Photos des suivis: </a:t>
            </a:r>
          </a:p>
          <a:p>
            <a:pPr marL="285750" indent="-285750">
              <a:buFontTx/>
              <a:buChar char="-"/>
            </a:pPr>
            <a:r>
              <a:rPr lang="fr-FR" dirty="0"/>
              <a:t>Pesée des ingrédients + récipients</a:t>
            </a:r>
          </a:p>
          <a:p>
            <a:pPr marL="285750" indent="-285750">
              <a:buFontTx/>
              <a:buChar char="-"/>
            </a:pPr>
            <a:r>
              <a:rPr lang="fr-FR" dirty="0"/>
              <a:t>Photos pendant cuisson</a:t>
            </a:r>
          </a:p>
          <a:p>
            <a:pPr marL="285750" indent="-285750">
              <a:buFontTx/>
              <a:buChar char="-"/>
            </a:pPr>
            <a:r>
              <a:rPr lang="fr-FR" dirty="0"/>
              <a:t>Photos repas fini </a:t>
            </a:r>
          </a:p>
          <a:p>
            <a:endParaRPr lang="fr-FR" dirty="0"/>
          </a:p>
          <a:p>
            <a:r>
              <a:rPr lang="fr-FR" dirty="0"/>
              <a:t>Chez Jean Pierre</a:t>
            </a:r>
          </a:p>
          <a:p>
            <a:r>
              <a:rPr lang="fr-FR" dirty="0"/>
              <a:t>Chez Louise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026" y="1925993"/>
            <a:ext cx="1581283" cy="118596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02026" y="1181277"/>
            <a:ext cx="1694045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Pesée ingrédients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02025" y="3172139"/>
            <a:ext cx="4114855" cy="68943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Pendant la cuisson: température 95 °C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10663" y="3273577"/>
            <a:ext cx="1780674" cy="5494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Repas finis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67134" y="926785"/>
            <a:ext cx="7768479" cy="424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Jean pierre : Riz au pomme de terre avec de la viande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134" y="1933183"/>
            <a:ext cx="1571696" cy="11787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030" y="1972642"/>
            <a:ext cx="1519085" cy="11393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428" y="1790878"/>
            <a:ext cx="1041214" cy="138828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001000" y="1676401"/>
            <a:ext cx="284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Autres ingrédients : sel, huiles, eau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706" y="3861575"/>
            <a:ext cx="1914914" cy="143618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942" y="4925491"/>
            <a:ext cx="2477059" cy="1857794"/>
          </a:xfrm>
          <a:prstGeom prst="rect">
            <a:avLst/>
          </a:prstGeom>
        </p:spPr>
      </p:pic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402025" y="4067847"/>
          <a:ext cx="5121386" cy="1864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2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193"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h début</a:t>
                      </a:r>
                      <a:endParaRPr lang="fr-FR" sz="18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h fin</a:t>
                      </a:r>
                      <a:endParaRPr lang="fr-FR" sz="18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durée (min)</a:t>
                      </a:r>
                      <a:endParaRPr lang="fr-FR" sz="1800" b="1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38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cuisson viande + aubergines + eau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11:00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12:13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1:13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19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Riz + Pomme</a:t>
                      </a:r>
                      <a:r>
                        <a:rPr lang="fr-FR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terre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</a:rPr>
                        <a:t>10:55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dirty="0">
                          <a:effectLst/>
                        </a:rPr>
                        <a:t>12:13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01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1129613" y="-94296"/>
            <a:ext cx="9906000" cy="1021080"/>
            <a:chOff x="0" y="0"/>
            <a:chExt cx="9906000" cy="102108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906000" cy="10210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569720" y="261610"/>
              <a:ext cx="4718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latin typeface="Century Gothic" panose="020B0502020202020204" pitchFamily="34" charset="0"/>
                </a:rPr>
                <a:t>2. Suivie des recettes 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7640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-230336"/>
            <a:ext cx="1370479" cy="13704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3737811" y="1860885"/>
            <a:ext cx="23261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 suivis déjà effectués</a:t>
            </a:r>
          </a:p>
          <a:p>
            <a:r>
              <a:rPr lang="fr-FR" dirty="0"/>
              <a:t>Photos des suivis: </a:t>
            </a:r>
          </a:p>
          <a:p>
            <a:pPr marL="285750" indent="-285750">
              <a:buFontTx/>
              <a:buChar char="-"/>
            </a:pPr>
            <a:r>
              <a:rPr lang="fr-FR" dirty="0"/>
              <a:t>Pesée des ingrédients + récipients</a:t>
            </a:r>
          </a:p>
          <a:p>
            <a:pPr marL="285750" indent="-285750">
              <a:buFontTx/>
              <a:buChar char="-"/>
            </a:pPr>
            <a:r>
              <a:rPr lang="fr-FR" dirty="0"/>
              <a:t>Photos pendant cuisson</a:t>
            </a:r>
          </a:p>
          <a:p>
            <a:pPr marL="285750" indent="-285750">
              <a:buFontTx/>
              <a:buChar char="-"/>
            </a:pPr>
            <a:r>
              <a:rPr lang="fr-FR" dirty="0"/>
              <a:t>Photos repas fini </a:t>
            </a:r>
          </a:p>
          <a:p>
            <a:endParaRPr lang="fr-FR" dirty="0"/>
          </a:p>
          <a:p>
            <a:r>
              <a:rPr lang="fr-FR" dirty="0"/>
              <a:t>Chez Jean Pierre</a:t>
            </a:r>
          </a:p>
          <a:p>
            <a:r>
              <a:rPr lang="fr-FR" dirty="0"/>
              <a:t>Chez Louise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2245" y="4343439"/>
            <a:ext cx="1694045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Pesée ingrédients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39778" y="1699603"/>
            <a:ext cx="3025755" cy="12914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Pendant la cuisson: température 95 °C</a:t>
            </a:r>
          </a:p>
          <a:p>
            <a:pPr algn="ctr"/>
            <a:r>
              <a:rPr lang="fr-FR" dirty="0"/>
              <a:t>Durée : </a:t>
            </a:r>
          </a:p>
          <a:p>
            <a:pPr algn="ctr"/>
            <a:r>
              <a:rPr lang="fr-FR" dirty="0"/>
              <a:t>Riz + haricots : 1h02</a:t>
            </a:r>
          </a:p>
          <a:p>
            <a:pPr algn="ctr"/>
            <a:r>
              <a:rPr lang="fr-FR" dirty="0"/>
              <a:t>Poisson : 1h13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24605" y="1230494"/>
            <a:ext cx="1780674" cy="5494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Repas finis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96071" y="712902"/>
            <a:ext cx="7768479" cy="424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Louise :Riz au haricot avec du poisson version </a:t>
            </a:r>
            <a:r>
              <a:rPr lang="fr-FR" dirty="0" err="1">
                <a:solidFill>
                  <a:schemeClr val="tx1"/>
                </a:solidFill>
              </a:rPr>
              <a:t>ritra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74393" y="3086652"/>
            <a:ext cx="2849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Haricots, riz, poisson, tomates, l’oignons, sel huiles, eau, …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860" y="1902743"/>
            <a:ext cx="2165239" cy="1217947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72680" y="1518472"/>
            <a:ext cx="2340932" cy="17849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6871" y="1847506"/>
            <a:ext cx="2053632" cy="166116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071678" y="3765010"/>
            <a:ext cx="7768479" cy="424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Yvonne  :Riz au </a:t>
            </a:r>
            <a:r>
              <a:rPr lang="fr-FR" dirty="0" err="1">
                <a:solidFill>
                  <a:schemeClr val="tx1"/>
                </a:solidFill>
              </a:rPr>
              <a:t>brèdes</a:t>
            </a:r>
            <a:r>
              <a:rPr lang="fr-FR" dirty="0">
                <a:solidFill>
                  <a:schemeClr val="tx1"/>
                </a:solidFill>
              </a:rPr>
              <a:t> avec des pommes de terres frites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54426" y="1333677"/>
            <a:ext cx="1694045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Pesée ingrédients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39778" y="4833503"/>
            <a:ext cx="3025755" cy="129149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Pendant la cuisson: </a:t>
            </a:r>
          </a:p>
          <a:p>
            <a:pPr algn="ctr"/>
            <a:r>
              <a:rPr lang="fr-FR" dirty="0"/>
              <a:t>Durée : </a:t>
            </a:r>
          </a:p>
          <a:p>
            <a:pPr algn="ctr"/>
            <a:r>
              <a:rPr lang="fr-FR" dirty="0"/>
              <a:t>Riz + </a:t>
            </a:r>
            <a:r>
              <a:rPr lang="fr-FR" dirty="0" err="1"/>
              <a:t>brède</a:t>
            </a:r>
            <a:r>
              <a:rPr lang="fr-FR" dirty="0"/>
              <a:t>  : 43 min</a:t>
            </a:r>
          </a:p>
          <a:p>
            <a:pPr algn="ctr"/>
            <a:r>
              <a:rPr lang="fr-FR" dirty="0"/>
              <a:t>Pomme de terre frites : 30 min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53350" y="4345311"/>
            <a:ext cx="1780674" cy="5494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Repas finis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918" y="5140921"/>
            <a:ext cx="2072098" cy="15540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4392" y="5046772"/>
            <a:ext cx="1749633" cy="181122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34025" y="5046771"/>
            <a:ext cx="2001589" cy="18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4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1129613" y="-94296"/>
            <a:ext cx="9906000" cy="1021080"/>
            <a:chOff x="0" y="0"/>
            <a:chExt cx="9906000" cy="102108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906000" cy="102108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569720" y="261610"/>
              <a:ext cx="47185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latin typeface="Century Gothic" panose="020B0502020202020204" pitchFamily="34" charset="0"/>
                </a:rPr>
                <a:t>2. Suivi des recettes 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933E7297-CEA8-30DB-6BF4-A08F49EE33DC}"/>
              </a:ext>
            </a:extLst>
          </p:cNvPr>
          <p:cNvSpPr txBox="1"/>
          <p:nvPr/>
        </p:nvSpPr>
        <p:spPr>
          <a:xfrm>
            <a:off x="7640566" y="0"/>
            <a:ext cx="3408434" cy="400110"/>
          </a:xfrm>
          <a:prstGeom prst="rect">
            <a:avLst/>
          </a:prstGeom>
          <a:solidFill>
            <a:srgbClr val="E6DFFF"/>
          </a:solidFill>
        </p:spPr>
        <p:txBody>
          <a:bodyPr wrap="none" rtlCol="0">
            <a:spAutoFit/>
          </a:bodyPr>
          <a:lstStyle/>
          <a:p>
            <a:r>
              <a:rPr lang="fr-FR" sz="2000" i="1" dirty="0"/>
              <a:t>Comité de Pilotage, 2 juin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0B2B32-03FE-59CE-EA2E-0A4B0EA74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-230336"/>
            <a:ext cx="1370479" cy="13704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3737811" y="1860885"/>
            <a:ext cx="23261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 suivis déjà effectués</a:t>
            </a:r>
          </a:p>
          <a:p>
            <a:r>
              <a:rPr lang="fr-FR" dirty="0"/>
              <a:t>Photos des suivis: </a:t>
            </a:r>
          </a:p>
          <a:p>
            <a:pPr marL="285750" indent="-285750">
              <a:buFontTx/>
              <a:buChar char="-"/>
            </a:pPr>
            <a:r>
              <a:rPr lang="fr-FR" dirty="0"/>
              <a:t>Pesée des ingrédients + récipients</a:t>
            </a:r>
          </a:p>
          <a:p>
            <a:pPr marL="285750" indent="-285750">
              <a:buFontTx/>
              <a:buChar char="-"/>
            </a:pPr>
            <a:r>
              <a:rPr lang="fr-FR" dirty="0"/>
              <a:t>Photos pendant cuisson</a:t>
            </a:r>
          </a:p>
          <a:p>
            <a:pPr marL="285750" indent="-285750">
              <a:buFontTx/>
              <a:buChar char="-"/>
            </a:pPr>
            <a:r>
              <a:rPr lang="fr-FR" dirty="0"/>
              <a:t>Photos repas fini </a:t>
            </a:r>
          </a:p>
          <a:p>
            <a:endParaRPr lang="fr-FR" dirty="0"/>
          </a:p>
          <a:p>
            <a:r>
              <a:rPr lang="fr-FR" dirty="0"/>
              <a:t>Chez Jean Pierre</a:t>
            </a:r>
          </a:p>
          <a:p>
            <a:r>
              <a:rPr lang="fr-FR" dirty="0"/>
              <a:t>Chez Louise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02025" y="1415589"/>
            <a:ext cx="1694045" cy="6096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Pesée ingrédients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11425" y="4655487"/>
            <a:ext cx="4114855" cy="194343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Pendant la cuisson: température 95 °C</a:t>
            </a:r>
          </a:p>
          <a:p>
            <a:pPr algn="ctr"/>
            <a:r>
              <a:rPr lang="fr-FR" dirty="0"/>
              <a:t>Durée : </a:t>
            </a:r>
          </a:p>
          <a:p>
            <a:pPr algn="ctr"/>
            <a:r>
              <a:rPr lang="fr-FR" dirty="0"/>
              <a:t>Riz sec : 1h00</a:t>
            </a:r>
          </a:p>
          <a:p>
            <a:pPr algn="ctr"/>
            <a:r>
              <a:rPr lang="fr-FR" dirty="0" err="1"/>
              <a:t>Brèdes</a:t>
            </a:r>
            <a:r>
              <a:rPr lang="fr-FR" dirty="0"/>
              <a:t> version </a:t>
            </a:r>
            <a:r>
              <a:rPr lang="fr-FR" dirty="0" err="1"/>
              <a:t>roniny</a:t>
            </a:r>
            <a:r>
              <a:rPr lang="fr-FR" dirty="0"/>
              <a:t> : 48 minutes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050978" y="1586144"/>
            <a:ext cx="1780674" cy="54948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Repas finis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63174" y="961980"/>
            <a:ext cx="7768479" cy="424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Joseph : Riz sec avec des </a:t>
            </a:r>
            <a:r>
              <a:rPr lang="fr-FR" dirty="0" err="1">
                <a:solidFill>
                  <a:schemeClr val="tx1"/>
                </a:solidFill>
              </a:rPr>
              <a:t>brèdes</a:t>
            </a:r>
            <a:r>
              <a:rPr lang="fr-FR" dirty="0">
                <a:solidFill>
                  <a:schemeClr val="tx1"/>
                </a:solidFill>
              </a:rPr>
              <a:t> version </a:t>
            </a:r>
            <a:r>
              <a:rPr lang="fr-FR" dirty="0" err="1">
                <a:solidFill>
                  <a:schemeClr val="tx1"/>
                </a:solidFill>
              </a:rPr>
              <a:t>roniny</a:t>
            </a:r>
            <a:r>
              <a:rPr lang="fr-FR" dirty="0">
                <a:solidFill>
                  <a:schemeClr val="tx1"/>
                </a:solidFill>
              </a:rPr>
              <a:t> (bouillon)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32733" y="1460208"/>
            <a:ext cx="2849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Riz, </a:t>
            </a:r>
            <a:r>
              <a:rPr lang="fr-FR" dirty="0" err="1"/>
              <a:t>brèdes</a:t>
            </a:r>
            <a:r>
              <a:rPr lang="fr-FR" dirty="0"/>
              <a:t>, tomates oignons, sel, huiles 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1424" y="2211385"/>
            <a:ext cx="2404110" cy="192671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8812" y="2106539"/>
            <a:ext cx="2695027" cy="212408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5772" y="2211384"/>
            <a:ext cx="2191086" cy="226574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5773" y="4655487"/>
            <a:ext cx="2375637" cy="216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998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966</Words>
  <Application>Microsoft Macintosh PowerPoint</Application>
  <PresentationFormat>Grand écran</PresentationFormat>
  <Paragraphs>235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2</cp:revision>
  <dcterms:created xsi:type="dcterms:W3CDTF">2023-10-10T12:03:31Z</dcterms:created>
  <dcterms:modified xsi:type="dcterms:W3CDTF">2023-10-10T12:05:11Z</dcterms:modified>
</cp:coreProperties>
</file>